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777240"/>
            <a:ext cx="73152" cy="5074920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51560" y="960120"/>
            <a:ext cx="9875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B5D6D9"/>
                </a:solidFill>
                <a:latin typeface="Aptos"/>
              </a:defRPr>
            </a:pPr>
            <a:r>
              <a:t>ORTAKÖY MESLEK YÜKSEKOKULU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1508760"/>
            <a:ext cx="9875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800" b="1">
                <a:solidFill>
                  <a:srgbClr val="FFFFFF"/>
                </a:solidFill>
                <a:latin typeface="Aptos"/>
              </a:defRPr>
            </a:pPr>
            <a:r>
              <a:t>Bölüm Oryantasyonu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331720"/>
            <a:ext cx="9875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300" b="0">
                <a:solidFill>
                  <a:srgbClr val="FFFFFF"/>
                </a:solidFill>
                <a:latin typeface="Aptos"/>
              </a:defRPr>
            </a:pPr>
            <a:r>
              <a:t>Finans, Bankacılık ve Sigortacılık Bölümü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480060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D2DCE2"/>
                </a:solidFill>
                <a:latin typeface="Aptos"/>
              </a:defRPr>
            </a:pPr>
            <a:r>
              <a:t>2026–2027 Eğitim-Öğretim Yılı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5230368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B5D6D9"/>
                </a:solidFill>
                <a:latin typeface="Aptos"/>
              </a:defRPr>
            </a:pPr>
            <a:r>
              <a:t>Üniversite yaşamına bilinçli ve güçlü bir başlangıç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BÖLÜM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Bölümümüzü Tanıyalım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Geçmiş Yapı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Bankacılık ve Sigortacılık Programı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Maliye Programı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Güncel Yapı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Maliye Programına yeni öğrenci alımı sona ermiştir.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Aktif öğrenci alımı bulunan program: Bankacılık ve Sigortacılık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Maliye Öğrencileri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Maliye’de öğrenimine devam eden ve 1. sınıftan dersi bulunan öğrencilerin ilgili dersleri Bankacılık ve Sigortacılık Programı bünyesinde yürütülür.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TANIŞALIM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Yüksekokul Yönetimi ve Bölümümüz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Yüksekokul Yönetimi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Müdür: Dr. Öğr. Üyesi Ferdi YILDIRIM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Müdür Yrd.: Öğr. Gör. Dr. Onur DOĞAN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Müdür Yrd.: Öğr. Gör. Dr. Murat AKSAR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Bölüm Öğretim Elemanları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Bölüm Başkanı: Öğr. Gör. Dr. Meryem BEKAR ADIGÜZEL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Öğr. Gör. Dr. Murat AKSAR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Öğr. Gör. Dr. Pınar DUMANOĞLU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REHBERINIZ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Akademik Danışmanlık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Sınıf Danışmanları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Banka 1. Sınıf: Öğr. Gör. Dr. Meryem BEKAR ADIGÜZEL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Banka 2. Sınıf: Öğr. Gör. Seda ÖZTÜRK EGE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Maliye 2. Sınıf: Öğr. Gör. Dr. Pınar DUMANOĞLU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Danışman Ne Yapar?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 kayıt ve kayıt yenilemede yönlendirir.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 seçimi ve akademik planlamada rehberlik eder.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Akademik durum, mezuniyet, staj ve ortak eğitim süreçlerinde yol gösterir.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DOĞRU BIRIM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Okulda Nereye Başvuracağım?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Dersle İlgili Konu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1. Önce dersin öğretim elemanı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2. Gerekirse akademik danışman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3. Yönlendirme doğrultusunda bölüm / yönetim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İdarî İşlem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Evrak ve öğrenci belgesi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Öğrenci kimliği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Öğrencilik işlemleri ve sistemsel sorunlar → Öğrenci İşleri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BILGI TAKIBI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Resmî Bilgiyi Nereden Takip Ederim?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Akademik Takvim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 kayıtları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 başlangıç/bitiş tarihleri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Sınav dönemleri ve önemli tarihler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Resmî Kanallar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Ortaköy MYO web sitesi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Aksaray Üniversitesi / MYO resmî duyuruları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OBS ve ASÜM bildirimleri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EĞITIM-ÖĞRETIM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AKTS, Kredi ve Ders Türleri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Mezuniyet Çerçevesi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Her yarıyıl: 30 AKTS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Bir akademik yıl: 60 AKTS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Önlisans programı: toplam 120 AKTS + diğer mezuniyet koşulları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Temel Kavramlar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AKTS: öğrencinin toplam iş yükü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Kredi: dersin teorik/uygulamalı haftalık yapısı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Zorunlu ders: alınması gereken ders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Seçmeli ders: seçenekler arasından tercih edilen ders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AKADEMIK SÜREÇ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Devam, Sınav ve Değerlendirme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Devam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Derslere düzenli katılım zorunludur.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Oryantasyon bilgilendirmesinde her ders için 4 haftalık devamsızlık sınırı esas alınır.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Sınav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Genellikle 1 vize + 1 final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Bazı derslerde proje, ödev veya uygulama olabilir.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Değerlendirme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Vize %40 + Final %60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Başarı alt sınırı: 60 (CC)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Final 40’ın altındaysa ders başarısızdır.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Ayrıntı: ders bilgi paketi ve yönetmelik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SORUMLULUK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Disiplin ve Akademik Dürüstlük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Akademik Dürüstlük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Kopya ve intihalden kaçının.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Ödev ve projelerde kendi emeğinizi ortaya koyun.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Kaynakları doğru biçimde belirtin.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Disiplin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Kurum düzenine ve kişilerin haklarına saygı esastır.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Fiilin niteliğine göre uyarı/kınama ve belirli süre uzaklaştırma gibi disiplin sonuçları doğabilir.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Güncel yükseköğretim mevzuatı esas alınır.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MESLEKI DENEYIM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Staj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2569464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2569464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216712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Ne Zaman?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2167128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1. sınıfın yaz tatilinde planlanır.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29000" y="1691640"/>
            <a:ext cx="2569464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429000" y="1691640"/>
            <a:ext cx="2569464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0168" y="1947672"/>
            <a:ext cx="216712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Normal Staj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2606040"/>
            <a:ext cx="2167128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Öğrenci uygun staj yerini bulur ve onay sürecini tamamlar.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Süre: 30 gün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9632" y="1691640"/>
            <a:ext cx="2569464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99632" y="1691640"/>
            <a:ext cx="2569464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1947672"/>
            <a:ext cx="216712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Ulusal Staj Programı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2606040"/>
            <a:ext cx="2167128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Kamu ve özel sektör staj fırsatlarına erişim sağlar.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Bölümünüzde esas alınan süre: 20 gün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70264" y="1691640"/>
            <a:ext cx="2569464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970264" y="1691640"/>
            <a:ext cx="2569464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71432" y="1947672"/>
            <a:ext cx="2167128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Belgeler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71432" y="2606040"/>
            <a:ext cx="2167128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Güncel staj form ve yönergelerini ASÜ eğitim-öğretim/staj duyurularından takip edin.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4. YARIYIL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Ortak Eğitim Programı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Nedir?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4. yarıyılda özel veya kamu kurum/kuruluşlarında iş deneyimi kazanma programıdır.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Üniversitedeki bilgiyi iş yaşamındaki deneyimle birleştirir.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Katılım Koşulları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3 dönem sonunda alttan ders bulunmaması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Genel not ortalamasının 2,50’nin üzerinde olması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Kazanım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Mesleki deneyim ve iş yaşamını tanıma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İstihdamda rekabet gücünü artırma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Program süresince sigorta üniversite tarafından karşılanır.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DIJITAL KAMPÜS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ASÜM Mobil Uygulaması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Takip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Haberler, etkinlikler ve duyurular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Üniversite gelişmeleri ve hatırlatmalar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Öğrenci İşlemleri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Elektronik yoklama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Yemekhane menüsü ve dijital yemek işlemleri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Anlaşmalı kurum avantajları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Katılım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İş/proje ve kulüp fırsatları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RİMER talep ve önerileri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Anketler ve geri bildirim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DERS DIŞINDAKI GELIŞIMINIZ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ASÜ Dereceli Sosyal Transkript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Nedir?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Sosyal, kültürel, sportif, bilimsel ve gönüllülük faaliyetlerini kayıt altına alan resmî belgelendirme sistemidir.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Neden Önemli?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Ders dışı gelişiminizi görünür kılar.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Özgeçmişinizi ve staj/iş başvurularınızı destekleyebilir.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Örnekler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Kan bağışı / sosyal sorumluluk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Seminer, eğitim ve bilimsel etkinlik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Spor, kültür ve öğrenci topluluğu faaliyetleri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KALITE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MEDEK ve Program Kalitesi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MEDEK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Mesleki Eğitim Değerlendirme ve Akreditasyon Derneği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Önlisans programlarının değerlendirilmesi ve kalite geliştirme çalışmalarına katkı sağlar.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Öğrenci İçin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Eğitimin kalite standartlarıyla değerlendirilmesi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Program çıktılarının sürekli iyileştirilmesi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Öğrenci görüş ve geri bildirimlerinin kalite sürecine katkısı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KURUMSAL KIMLIK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Aksaray Üniversitesi: Misyon ve Vizyon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Misyon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“Neden varız, ne yapıyoruz?”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Bilgi ve teknolojiyi kullanabilen, rekabetçi, girişimci ve yenilikçi nitelikli insan gücü yetiştirmek; bölge ve ülke gelişimine katkı sağlamak.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Vizyon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“Gelecekte nerede olmak istiyoruz?”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Üniversite-sanayi-toplum iş birliğiyle faydalı bilgi ve yenilik üreten, bilim ve teknolojinin gelişimine ortak olan bir üniversite olmak.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GELECEĞE HAZIRLIK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Kariyer ve Mesleki Gelişim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Kariyer Alanları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Bankalar ve finans kuruluşları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Sigorta şirketleri ve acenteler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Finans, operasyon, satış, pazarlama ve müşteri hizmetleri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Koşullara bağlı kamu ve diğer özel sektör fırsatları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Öğrenciyken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Staj ve ortak eğitimi deneyime dönüştürün.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Excel, veri analizi, finansal okuryazarlık ve dijital becerilerinizi geliştirin.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Sertifika, seminer ve kariyer etkinliklerine katılın.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CV ve sosyal transkriptinizi güçlendirin.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AKADEMIK GELIŞIM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DGS: Lisans Eğitimine Geçiş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DGS Nedir?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Önlisans mezunlarının ÖSYM koşulları ve kontenjanları çerçevesinde lisans programlarına geçiş yapabilmesine imkân sağlayan sınavdır.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1" y="1691640"/>
            <a:ext cx="5340096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1" y="1691640"/>
            <a:ext cx="5340096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799" y="1947672"/>
            <a:ext cx="4937759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Ne Yapmalısınız?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799" y="2606040"/>
            <a:ext cx="4937759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Hazırlığa mezuniyet döneminden önce başlayın.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Sayısal ve sözel akıl yürütme becerilerinizi geliştirin.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Geçiş yapılabilecek lisans programları ve güncel koşullar için her yıl ÖSYM DGS kılavuzunu kontrol edin.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47472"/>
            <a:ext cx="10789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B7780"/>
                </a:solidFill>
                <a:latin typeface="Aptos"/>
              </a:defRPr>
            </a:pPr>
            <a:r>
              <a:t>FIRSATLAR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658368"/>
            <a:ext cx="10789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700" b="1">
                <a:solidFill>
                  <a:srgbClr val="19344E"/>
                </a:solidFill>
                <a:latin typeface="Aptos"/>
              </a:defRPr>
            </a:pPr>
            <a:r>
              <a:t>Öğrenci Değişim Programları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344168"/>
            <a:ext cx="914400" cy="50292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09960" y="6446520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0">
                <a:solidFill>
                  <a:srgbClr val="69737D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28232"/>
            <a:ext cx="64008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69737D"/>
                </a:solidFill>
                <a:latin typeface="Aptos"/>
              </a:defRPr>
            </a:pPr>
            <a:r>
              <a:t>Ortaköy MYO • Finans, Bankacılık ve Sigortacılık Bölümü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Erasmus+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Anlaşmalı kurumlarda eğitim veya staj hareketliliğiyle uluslararası deneyim sağlar.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Güncel başvuru, dil ve anlaşma koşullarını ASÜ duyurularından takip edin.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Farabi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Türkiye’deki yükseköğretim kurumları arasında değişimi amaçlar.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ASÜ güncel sayfasında program “durdurulmuştur” olarak belirtilmektedir.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691640"/>
            <a:ext cx="3493008" cy="4343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691640"/>
            <a:ext cx="3493008" cy="82296"/>
          </a:xfrm>
          <a:prstGeom prst="rect">
            <a:avLst/>
          </a:prstGeom>
          <a:solidFill>
            <a:srgbClr val="1B77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947672"/>
            <a:ext cx="3090672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19344E"/>
                </a:solidFill>
                <a:latin typeface="Aptos"/>
              </a:defRPr>
            </a:pPr>
            <a:r>
              <a:t>Mevlana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2606040"/>
            <a:ext cx="3090672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Türkiye ile yurt dışındaki yükseköğretim kurumları arasında değişimi amaçlar.</a:t>
            </a:r>
          </a:p>
          <a:p>
            <a:pPr>
              <a:spcAft>
                <a:spcPts val="800"/>
              </a:spcAft>
              <a:defRPr sz="1350">
                <a:solidFill>
                  <a:srgbClr val="2A3037"/>
                </a:solidFill>
                <a:latin typeface="Aptos"/>
              </a:defRPr>
            </a:pPr>
            <a:r>
              <a:t>• ASÜ güncel sayfasında program “durdurulmuştur” olarak belirtilmektedir.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3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85800" y="685800"/>
            <a:ext cx="73152" cy="5440680"/>
          </a:xfrm>
          <a:prstGeom prst="rect">
            <a:avLst/>
          </a:prstGeom>
          <a:solidFill>
            <a:srgbClr val="C497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51560" y="914400"/>
            <a:ext cx="9875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t>ARAMIZA HOŞ GELDİNİZ!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1783080"/>
            <a:ext cx="969264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000" b="1">
                <a:solidFill>
                  <a:srgbClr val="C7E1E2"/>
                </a:solidFill>
                <a:latin typeface="Aptos"/>
              </a:defRPr>
            </a:pPr>
            <a:r>
              <a:t>Ortaköy Meslek Yüksekokulu</a:t>
            </a:r>
            <a:br/>
            <a:r>
              <a:t>Finans, Bankacılık ve Sigortacılık Bölümü ailesine hoş geldiniz.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971800"/>
            <a:ext cx="96926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0">
                <a:solidFill>
                  <a:srgbClr val="FFFFFF"/>
                </a:solidFill>
                <a:latin typeface="Aptos"/>
              </a:defRPr>
            </a:pPr>
            <a:r>
              <a:t>Üniversite hayatınızın; kendinizi tanıdığınız, yeni deneyimler kazandığınız, güzel dostluklar kurduğunuz ve geleceğinize yön verdiğiniz değerli bir dönem olmasını diliyoruz.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4343400"/>
            <a:ext cx="96926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Başarılarla ve güzel anılarla dolu bir eğitim hayatı geçirmeniz dileğiyle…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5074920"/>
            <a:ext cx="96926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700" b="1">
                <a:solidFill>
                  <a:srgbClr val="E7CB89"/>
                </a:solidFill>
                <a:latin typeface="Aptos"/>
              </a:defRPr>
            </a:pPr>
            <a:r>
              <a:t>Yeni başlangıçlar, yeni fırsatlar demektir.</a:t>
            </a:r>
            <a:br/>
            <a:r>
              <a:t>Yolunuz açık, başarılarınız daim olsun.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6126480"/>
            <a:ext cx="9692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0">
                <a:solidFill>
                  <a:srgbClr val="B5D6D9"/>
                </a:solidFill>
                <a:latin typeface="Aptos"/>
              </a:defRPr>
            </a:pPr>
            <a:r>
              <a:t>Finans, Bankacılık ve Sigortacılık Bölümü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1356</Words>
  <Application>Microsoft Office PowerPoint</Application>
  <PresentationFormat>Geniş ekran</PresentationFormat>
  <Paragraphs>225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>Meryem Bekar Adıgüzel</dc:creator>
  <cp:keywords/>
  <dc:description>generated using python-pptx</dc:description>
  <cp:lastModifiedBy>Meryem Bekar Adıgüzel</cp:lastModifiedBy>
  <cp:revision>1</cp:revision>
  <dcterms:created xsi:type="dcterms:W3CDTF">2013-01-27T09:14:16Z</dcterms:created>
  <dcterms:modified xsi:type="dcterms:W3CDTF">2026-09-27T11:19:58Z</dcterms:modified>
  <cp:category/>
</cp:coreProperties>
</file>